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D048C0A-D5D8-4CE0-BC5F-1EF3F3FDF847}" type="datetimeFigureOut">
              <a:rPr lang="es-MX" smtClean="0"/>
              <a:t>02/05/2014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0584B13-4571-4B94-8170-A2C6F5D4A7A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D048C0A-D5D8-4CE0-BC5F-1EF3F3FDF847}" type="datetimeFigureOut">
              <a:rPr lang="es-MX" smtClean="0"/>
              <a:t>02/05/2014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0584B13-4571-4B94-8170-A2C6F5D4A7A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D048C0A-D5D8-4CE0-BC5F-1EF3F3FDF847}" type="datetimeFigureOut">
              <a:rPr lang="es-MX" smtClean="0"/>
              <a:t>02/05/2014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0584B13-4571-4B94-8170-A2C6F5D4A7A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D048C0A-D5D8-4CE0-BC5F-1EF3F3FDF847}" type="datetimeFigureOut">
              <a:rPr lang="es-MX" smtClean="0"/>
              <a:t>02/05/2014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0584B13-4571-4B94-8170-A2C6F5D4A7A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D048C0A-D5D8-4CE0-BC5F-1EF3F3FDF847}" type="datetimeFigureOut">
              <a:rPr lang="es-MX" smtClean="0"/>
              <a:t>02/05/2014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0584B13-4571-4B94-8170-A2C6F5D4A7A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D048C0A-D5D8-4CE0-BC5F-1EF3F3FDF847}" type="datetimeFigureOut">
              <a:rPr lang="es-MX" smtClean="0"/>
              <a:t>02/05/2014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0584B13-4571-4B94-8170-A2C6F5D4A7A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D048C0A-D5D8-4CE0-BC5F-1EF3F3FDF847}" type="datetimeFigureOut">
              <a:rPr lang="es-MX" smtClean="0"/>
              <a:t>02/05/2014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0584B13-4571-4B94-8170-A2C6F5D4A7A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D048C0A-D5D8-4CE0-BC5F-1EF3F3FDF847}" type="datetimeFigureOut">
              <a:rPr lang="es-MX" smtClean="0"/>
              <a:t>02/05/2014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0584B13-4571-4B94-8170-A2C6F5D4A7A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D048C0A-D5D8-4CE0-BC5F-1EF3F3FDF847}" type="datetimeFigureOut">
              <a:rPr lang="es-MX" smtClean="0"/>
              <a:t>02/05/2014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0584B13-4571-4B94-8170-A2C6F5D4A7A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D048C0A-D5D8-4CE0-BC5F-1EF3F3FDF847}" type="datetimeFigureOut">
              <a:rPr lang="es-MX" smtClean="0"/>
              <a:t>02/05/2014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0584B13-4571-4B94-8170-A2C6F5D4A7A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D048C0A-D5D8-4CE0-BC5F-1EF3F3FDF847}" type="datetimeFigureOut">
              <a:rPr lang="es-MX" smtClean="0"/>
              <a:t>02/05/2014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0584B13-4571-4B94-8170-A2C6F5D4A7A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2D048C0A-D5D8-4CE0-BC5F-1EF3F3FDF847}" type="datetimeFigureOut">
              <a:rPr lang="es-MX" smtClean="0"/>
              <a:t>02/05/2014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84B13-4571-4B94-8170-A2C6F5D4A7AD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Perfil del Columnista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47257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</a:t>
            </a:r>
            <a:r>
              <a:rPr lang="es-MX" dirty="0" smtClean="0"/>
              <a:t>aracterísticas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3138349" y="3547436"/>
            <a:ext cx="4658735" cy="2445051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>
                <a:effectLst/>
              </a:rPr>
              <a:t>C</a:t>
            </a:r>
            <a:r>
              <a:rPr lang="es-MX" dirty="0" smtClean="0">
                <a:effectLst/>
              </a:rPr>
              <a:t>ontar </a:t>
            </a:r>
            <a:r>
              <a:rPr lang="es-MX" dirty="0">
                <a:effectLst/>
              </a:rPr>
              <a:t>con una cultura propia, cuanto más amplia y más profunda mejor. 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348">
            <a:off x="3710283" y="1058422"/>
            <a:ext cx="4926725" cy="291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9104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Características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4151884" y="463033"/>
            <a:ext cx="4658735" cy="2374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>
                <a:effectLst/>
              </a:rPr>
              <a:t>Necesitará estar bien informado acerca de los acontecimientos más recientes sobre los cuales tiene que opinar.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210">
            <a:off x="3351476" y="2929437"/>
            <a:ext cx="3458237" cy="34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2288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Características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2808407" y="4429704"/>
            <a:ext cx="4658735" cy="2009088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>
                <a:effectLst/>
              </a:rPr>
              <a:t>Contacto directo con las fuentes informativas. </a:t>
            </a:r>
            <a:endParaRPr lang="es-MX" dirty="0"/>
          </a:p>
        </p:txBody>
      </p:sp>
      <p:pic>
        <p:nvPicPr>
          <p:cNvPr id="3074" name="Picture 2" descr="http://1.bp.blogspot.com/-UotzDhDxqK4/ULwbm8co-ZI/AAAAAAAAEPk/RUVKGoozCBY/s1600/Medios+de+comunicaci%C3%B3n+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844">
            <a:off x="3938157" y="1237694"/>
            <a:ext cx="4509695" cy="343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66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Características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3900568" y="1015213"/>
            <a:ext cx="4658735" cy="1820212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>
                <a:effectLst/>
              </a:rPr>
              <a:t>Riqueza de lenguaje para exponer con claridad, con gancho, con belleza sus ideas.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119">
            <a:off x="3402383" y="3236508"/>
            <a:ext cx="4141433" cy="27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9227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Características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3856549" y="754456"/>
            <a:ext cx="4484341" cy="507762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>
                <a:effectLst/>
              </a:rPr>
              <a:t>A menudo, los columnistas son un referente dentro de la publicación con los cuales los lectores identifican la línea ideológica o de pensamiento de la misma.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27150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13</TotalTime>
  <Words>90</Words>
  <Application>Microsoft Office PowerPoint</Application>
  <PresentationFormat>Presentación en pantalla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Kilter</vt:lpstr>
      <vt:lpstr>Perfil del Columnista</vt:lpstr>
      <vt:lpstr>Características</vt:lpstr>
      <vt:lpstr>Características</vt:lpstr>
      <vt:lpstr>Características</vt:lpstr>
      <vt:lpstr>Características</vt:lpstr>
      <vt:lpstr>Características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 del Columnista</dc:title>
  <dc:creator>Dell</dc:creator>
  <cp:lastModifiedBy>Dell</cp:lastModifiedBy>
  <cp:revision>2</cp:revision>
  <dcterms:created xsi:type="dcterms:W3CDTF">2014-05-02T17:12:35Z</dcterms:created>
  <dcterms:modified xsi:type="dcterms:W3CDTF">2014-05-02T17:26:22Z</dcterms:modified>
</cp:coreProperties>
</file>