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B7BB-EFD5-4BE8-A427-8C6DBE5E3887}" type="datetimeFigureOut">
              <a:rPr lang="es-MX" smtClean="0"/>
              <a:t>08/04/2014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0B748-2E5D-427D-9896-7EFD25159EC9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B7BB-EFD5-4BE8-A427-8C6DBE5E3887}" type="datetimeFigureOut">
              <a:rPr lang="es-MX" smtClean="0"/>
              <a:t>08/04/2014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B748-2E5D-427D-9896-7EFD25159EC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B7BB-EFD5-4BE8-A427-8C6DBE5E3887}" type="datetimeFigureOut">
              <a:rPr lang="es-MX" smtClean="0"/>
              <a:t>08/04/2014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B748-2E5D-427D-9896-7EFD25159EC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B7BB-EFD5-4BE8-A427-8C6DBE5E3887}" type="datetimeFigureOut">
              <a:rPr lang="es-MX" smtClean="0"/>
              <a:t>08/04/2014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0B748-2E5D-427D-9896-7EFD25159EC9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B7BB-EFD5-4BE8-A427-8C6DBE5E3887}" type="datetimeFigureOut">
              <a:rPr lang="es-MX" smtClean="0"/>
              <a:t>08/04/2014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0B748-2E5D-427D-9896-7EFD25159EC9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B7BB-EFD5-4BE8-A427-8C6DBE5E3887}" type="datetimeFigureOut">
              <a:rPr lang="es-MX" smtClean="0"/>
              <a:t>08/04/2014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0B748-2E5D-427D-9896-7EFD25159EC9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B7BB-EFD5-4BE8-A427-8C6DBE5E3887}" type="datetimeFigureOut">
              <a:rPr lang="es-MX" smtClean="0"/>
              <a:t>08/04/2014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0B748-2E5D-427D-9896-7EFD25159EC9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B7BB-EFD5-4BE8-A427-8C6DBE5E3887}" type="datetimeFigureOut">
              <a:rPr lang="es-MX" smtClean="0"/>
              <a:t>08/04/2014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0B748-2E5D-427D-9896-7EFD25159EC9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B7BB-EFD5-4BE8-A427-8C6DBE5E3887}" type="datetimeFigureOut">
              <a:rPr lang="es-MX" smtClean="0"/>
              <a:t>08/04/2014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0B748-2E5D-427D-9896-7EFD25159EC9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B7BB-EFD5-4BE8-A427-8C6DBE5E3887}" type="datetimeFigureOut">
              <a:rPr lang="es-MX" smtClean="0"/>
              <a:t>08/04/2014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0B748-2E5D-427D-9896-7EFD25159EC9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B7BB-EFD5-4BE8-A427-8C6DBE5E3887}" type="datetimeFigureOut">
              <a:rPr lang="es-MX" smtClean="0"/>
              <a:t>08/04/2014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0B748-2E5D-427D-9896-7EFD25159EC9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034B7BB-EFD5-4BE8-A427-8C6DBE5E3887}" type="datetimeFigureOut">
              <a:rPr lang="es-MX" smtClean="0"/>
              <a:t>08/04/2014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690B748-2E5D-427D-9896-7EFD25159EC9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Columna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Géneros de opinión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6516216" y="584591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7164288" y="5949280"/>
            <a:ext cx="176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Definiciones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115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75856" y="476672"/>
            <a:ext cx="5663952" cy="1728191"/>
          </a:xfrm>
        </p:spPr>
        <p:txBody>
          <a:bodyPr/>
          <a:lstStyle/>
          <a:p>
            <a:pPr algn="ctr"/>
            <a:r>
              <a:rPr lang="es-MX" dirty="0"/>
              <a:t>La columna es un género del periodismo  que se utiliza cuando alguien quiere expresar su punto de vista respecto a un tema en particular.</a:t>
            </a:r>
          </a:p>
          <a:p>
            <a:pPr marL="18288" indent="0">
              <a:buNone/>
            </a:pP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1239"/>
            <a:ext cx="783436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48064" y="6064149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 smtClean="0"/>
              <a:t>Según la página: http://definicion.de/columna-periodistica/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325790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3240360" cy="571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72000" y="1556792"/>
            <a:ext cx="388843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 smtClean="0"/>
              <a:t>La columna analiza, interpreta y valora, y su finalidad concreta es la de orientar al público sobre las noticias.</a:t>
            </a:r>
          </a:p>
          <a:p>
            <a:pPr algn="ctr"/>
            <a:endParaRPr lang="es-ES" sz="2100" dirty="0"/>
          </a:p>
          <a:p>
            <a:pPr algn="ctr"/>
            <a:r>
              <a:rPr lang="es-MX" sz="2400" dirty="0" smtClean="0"/>
              <a:t>Es un comentario </a:t>
            </a:r>
            <a:r>
              <a:rPr lang="es-MX" sz="2400" dirty="0"/>
              <a:t>personal sobre un tema de actualidad. </a:t>
            </a:r>
            <a:endParaRPr lang="es-MX" sz="21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572000" y="5805264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 smtClean="0"/>
              <a:t>Según el libro «Géneros periodísticos» de Sonia </a:t>
            </a:r>
            <a:r>
              <a:rPr lang="es-ES" sz="1000" dirty="0" err="1" smtClean="0"/>
              <a:t>Parrat</a:t>
            </a:r>
            <a:r>
              <a:rPr lang="es-ES" sz="1000" dirty="0" smtClean="0"/>
              <a:t>.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117673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619672" y="12073"/>
            <a:ext cx="6096000" cy="3657599"/>
          </a:xfrm>
        </p:spPr>
        <p:txBody>
          <a:bodyPr/>
          <a:lstStyle/>
          <a:p>
            <a:pPr algn="ctr"/>
            <a:r>
              <a:rPr lang="es-MX" dirty="0"/>
              <a:t>La columna es un ejemplo de lenguaje periodístico personal, un instrumento de comunicación que persigue la defensa de unas ideas, la creación de un estado de opinión y la adopción de una postura determinada respecto a un hecho actual y relevante. Es un comentario valorativo, analítico y razonador con una finalidad idéntica a la del editorial: crear opinión a partir de la propia.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5904656" cy="303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 rot="16200000">
            <a:off x="-1904649" y="4328525"/>
            <a:ext cx="4435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Según el libro «</a:t>
            </a:r>
            <a:r>
              <a:rPr lang="es-MX" sz="1000" dirty="0" smtClean="0"/>
              <a:t>Géneros y estilos de redacción en la prensa» de César Mejía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324663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4581128"/>
            <a:ext cx="7978080" cy="2016224"/>
          </a:xfrm>
        </p:spPr>
        <p:txBody>
          <a:bodyPr/>
          <a:lstStyle/>
          <a:p>
            <a:pPr algn="ctr"/>
            <a:r>
              <a:rPr lang="es-MX" dirty="0"/>
              <a:t>Texto argumentativo que valora de forma personal una cuestión de  actualidad. Se puede publicar en cualquier sección. Siempre ocupa el mismo lugar y con una </a:t>
            </a:r>
            <a:r>
              <a:rPr lang="es-MX" dirty="0" err="1" smtClean="0"/>
              <a:t>peridiocidad</a:t>
            </a:r>
            <a:r>
              <a:rPr lang="es-MX" dirty="0" smtClean="0"/>
              <a:t> </a:t>
            </a:r>
            <a:r>
              <a:rPr lang="es-MX" dirty="0"/>
              <a:t>concreta, por eso suele aparecer acompañada de la fotografía del </a:t>
            </a:r>
            <a:r>
              <a:rPr lang="es-MX" dirty="0" smtClean="0"/>
              <a:t>autor.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296519" cy="414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188640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Según la página http://www.comunicacionsocial.es/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101780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260648"/>
            <a:ext cx="6096000" cy="1898839"/>
          </a:xfrm>
        </p:spPr>
        <p:txBody>
          <a:bodyPr/>
          <a:lstStyle/>
          <a:p>
            <a:pPr algn="ctr"/>
            <a:r>
              <a:rPr lang="es-MX" dirty="0"/>
              <a:t>La columna es un género que tiene periodicidad y ubicación fijas, </a:t>
            </a:r>
            <a:r>
              <a:rPr lang="es-MX" dirty="0" smtClean="0"/>
              <a:t>es decir</a:t>
            </a:r>
            <a:r>
              <a:rPr lang="es-MX" dirty="0"/>
              <a:t>, no aparece circunstancialmente, sino siempre en el mismo sitio y en </a:t>
            </a:r>
            <a:r>
              <a:rPr lang="es-MX" dirty="0" smtClean="0"/>
              <a:t>un determinado </a:t>
            </a:r>
            <a:r>
              <a:rPr lang="es-MX" dirty="0"/>
              <a:t>período de tiempo (hay columnas diarias, semanales, etc.).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1951423" cy="590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5203676" cy="271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6452287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Según el libro «El artículo y la columna»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3263112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47</TotalTime>
  <Words>266</Words>
  <Application>Microsoft Office PowerPoint</Application>
  <PresentationFormat>Presentación en pantalla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Elemental</vt:lpstr>
      <vt:lpstr>La Columna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Columna</dc:title>
  <dc:creator>usuario 1</dc:creator>
  <cp:lastModifiedBy>usuario 1</cp:lastModifiedBy>
  <cp:revision>5</cp:revision>
  <dcterms:created xsi:type="dcterms:W3CDTF">2014-04-08T21:37:44Z</dcterms:created>
  <dcterms:modified xsi:type="dcterms:W3CDTF">2014-04-08T22:25:23Z</dcterms:modified>
</cp:coreProperties>
</file>